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70" r:id="rId6"/>
    <p:sldId id="268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315200" cy="1927225"/>
          </a:xfrm>
        </p:spPr>
        <p:txBody>
          <a:bodyPr/>
          <a:lstStyle/>
          <a:p>
            <a:pPr algn="r"/>
            <a:r>
              <a:rPr lang="sr-Cyrl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,,Збогом мојих Петнаест година“ Клод Кампањ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3505200"/>
            <a:ext cx="1600200" cy="685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r-Cyrl-R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Анђела Цолић</a:t>
            </a:r>
          </a:p>
          <a:p>
            <a:pPr algn="r"/>
            <a:r>
              <a:rPr lang="sr-Cyrl-R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Матић</a:t>
            </a:r>
          </a:p>
          <a:p>
            <a:pPr algn="r"/>
            <a:r>
              <a:rPr lang="sr-Cyrl-R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Владана Тањевић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ликова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33528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A9A57C"/>
              </a:buClr>
              <a:buNone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Гијом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Фанин брат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увек је био ту за Фани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вредан и упоран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 је као шегрт да би научио столарски занат</a:t>
            </a:r>
          </a:p>
          <a:p>
            <a:pPr marL="0" indent="0" algn="ctr">
              <a:buClr>
                <a:srgbClr val="A9A57C"/>
              </a:buClr>
              <a:buNone/>
            </a:pPr>
            <a:endPara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A9A57C"/>
              </a:buClr>
              <a:buNone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 Офланж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 и висок дечко</a:t>
            </a:r>
          </a:p>
          <a:p>
            <a:pPr>
              <a:buClr>
                <a:srgbClr val="A9A57C"/>
              </a:buClr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орвежанин који је остао без породице у Другом светском рату</a:t>
            </a:r>
          </a:p>
          <a:p>
            <a:pPr marL="0" indent="0">
              <a:buClr>
                <a:srgbClr val="A9A57C"/>
              </a:buClr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спасио га је Капетан Ле Мороа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одрастао је са помајком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долази на имање „Сунчани сат“ да сазна своје порекло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ликова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25146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A9A57C"/>
              </a:buClr>
              <a:buNone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девојчица из Норвешке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млађа од Фани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Јанова полусестра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 и висока девојчица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долази на имање по позиву Капетана Ле Мороа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77" y="2743200"/>
            <a:ext cx="8229600" cy="990600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4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Кампањ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458200" cy="3048000"/>
          </a:xfrm>
        </p:spPr>
        <p:txBody>
          <a:bodyPr>
            <a:no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метничко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 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псеудоним) под којим је писао брачни пар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Брижит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1928-2009) и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уј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Дибрије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1914-1995).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авремени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француски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писци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својим делима овај брачни пар приказује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одрастање и свет деце на искрен и реалан начин.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 су написали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књига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након Жанове смрти, Брижит је написала још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књиге.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ихово најпознатије дело је роман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,,Збогом мојих петнаест година“.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,,Збогом мојих петнаест година“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5486400" cy="4191000"/>
          </a:xfrm>
        </p:spPr>
        <p:txBody>
          <a:bodyPr/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 који приказује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одрастање једне петнаестогодишњакиње и њен улазак у свет одраслих.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адња је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испричана из угла девојчице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која се суочава с првом љубављу.</a:t>
            </a:r>
          </a:p>
          <a:p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Клод Кампања преведено на српски језик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реведен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једанаест језика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рема овом роману је направљена француска ТВ серија.</a:t>
            </a:r>
          </a:p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српском језику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је први пут објављен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1966. године.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19815" b="5421"/>
          <a:stretch/>
        </p:blipFill>
        <p:spPr bwMode="auto">
          <a:xfrm>
            <a:off x="6248400" y="1905000"/>
            <a:ext cx="2502673" cy="37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дела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153400" cy="2590800"/>
          </a:xfrm>
        </p:spPr>
        <p:txBody>
          <a:bodyPr/>
          <a:lstStyle/>
          <a:p>
            <a:pPr marL="0" indent="0" algn="r">
              <a:buNone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њижевни род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епика</a:t>
            </a:r>
          </a:p>
          <a:p>
            <a:pPr marL="0" indent="0" algn="r">
              <a:buNone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њижевна врста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</a:p>
          <a:p>
            <a:pPr marL="0" indent="0" algn="r">
              <a:buNone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блик казивање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приповедање у 1. лицу</a:t>
            </a:r>
          </a:p>
          <a:p>
            <a:pPr marL="0" indent="0" algn="r">
              <a:buNone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есто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Булоњ 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Француска)</a:t>
            </a:r>
          </a:p>
          <a:p>
            <a:pPr marL="0" indent="0" algn="r">
              <a:buNone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крајем 50-их година 20. века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2" y="22098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89888"/>
            <a:ext cx="3176587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 радња дела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5257800" cy="2590800"/>
          </a:xfrm>
        </p:spPr>
        <p:txBody>
          <a:bodyPr/>
          <a:lstStyle/>
          <a:p>
            <a:pPr lvl="0">
              <a:buClr>
                <a:srgbClr val="A9A57C"/>
              </a:buClr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Одрастање и трагање за идентитетом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9A57C"/>
              </a:buClr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Радња романа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-састоји од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тезе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(преплићу се):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</a:t>
            </a:r>
            <a:r>
              <a:rPr lang="sr-Cyrl-R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Фанина осећања према Јану,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њено сазревање и улазак у свет одраслих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</a:t>
            </a:r>
            <a:r>
              <a:rPr lang="sr-Cyrl-R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Јаново откривање истине о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његовој прошлости </a:t>
            </a:r>
          </a:p>
          <a:p>
            <a:pPr marL="0" indent="0" algn="r">
              <a:buNone/>
            </a:pP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Композиција дела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/>
          <a:lstStyle/>
          <a:p>
            <a:pPr marL="0" lvl="0" indent="0">
              <a:buClr>
                <a:srgbClr val="A9A57C"/>
              </a:buClr>
              <a:buNone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упознајемо се са главним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ликовима 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Фани, Гијом, Капетан Ле Мороа) и њиховим окружењем</a:t>
            </a:r>
          </a:p>
          <a:p>
            <a:pPr marL="0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Заплет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 одлази од своје помајке и долази на имање да сазна свој идентитет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 се заљубљује у њега</a:t>
            </a:r>
          </a:p>
          <a:p>
            <a:pPr>
              <a:buFontTx/>
              <a:buChar char="-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Ингвилдин долазак и стварање сумње и љубоморе код Фани</a:t>
            </a:r>
          </a:p>
          <a:p>
            <a:pPr marL="0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Кулминација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 сазнаје истину и то мења његов живот</a:t>
            </a:r>
          </a:p>
          <a:p>
            <a:pPr marL="0" indent="0">
              <a:buNone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Расплет 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Јан одлази са Ингвилд у Норвешку да упозна породицу 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 прихвата све промене</a:t>
            </a:r>
          </a:p>
          <a:p>
            <a:pPr marL="0" indent="0">
              <a:buNone/>
            </a:pP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2895600" cy="3352800"/>
          </a:xfrm>
        </p:spPr>
        <p:txBody>
          <a:bodyPr/>
          <a:lstStyle/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одрастања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детињства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прве љубави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породице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идентитета</a:t>
            </a: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губитка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усамљености</a:t>
            </a:r>
            <a:endParaRPr lang="sr-Cyrl-RS" sz="2000" b="1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конфузије</a:t>
            </a:r>
          </a:p>
          <a:p>
            <a:pPr>
              <a:buClr>
                <a:srgbClr val="A9A57C"/>
              </a:buClr>
            </a:pPr>
            <a:r>
              <a:rPr lang="sr-Cyrl-RS" sz="2000" b="1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промене</a:t>
            </a:r>
            <a:endPara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76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6"/>
          <a:stretch/>
        </p:blipFill>
        <p:spPr bwMode="auto">
          <a:xfrm>
            <a:off x="3514725" y="4272951"/>
            <a:ext cx="5629275" cy="25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800" y="1978152"/>
            <a:ext cx="3657600" cy="3429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62200"/>
            <a:ext cx="8153400" cy="3352800"/>
          </a:xfrm>
        </p:spPr>
        <p:txBody>
          <a:bodyPr/>
          <a:lstStyle/>
          <a:p>
            <a:pPr marL="0" lvl="0" indent="0" algn="ctr">
              <a:buClr>
                <a:srgbClr val="A9A57C"/>
              </a:buClr>
              <a:buNone/>
            </a:pPr>
            <a:r>
              <a:rPr lang="sr-Cyrl-RS" sz="28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Фани</a:t>
            </a:r>
          </a:p>
          <a:p>
            <a:pPr marL="0" lvl="0" indent="0" algn="ctr">
              <a:buClr>
                <a:srgbClr val="A9A57C"/>
              </a:buClr>
              <a:buNone/>
            </a:pPr>
            <a:r>
              <a:rPr lang="sr-Cyrl-RS" sz="28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Гијом</a:t>
            </a:r>
          </a:p>
          <a:p>
            <a:pPr marL="0" lvl="0" indent="0" algn="ctr">
              <a:buClr>
                <a:srgbClr val="A9A57C"/>
              </a:buClr>
              <a:buNone/>
            </a:pPr>
            <a:r>
              <a:rPr lang="sr-Cyrl-RS" sz="28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Ле Мороа</a:t>
            </a:r>
          </a:p>
          <a:p>
            <a:pPr marL="0" lvl="0" indent="0" algn="ctr">
              <a:buClr>
                <a:srgbClr val="A9A57C"/>
              </a:buClr>
              <a:buNone/>
            </a:pPr>
            <a:r>
              <a:rPr lang="sr-Cyrl-RS" sz="28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Јан Офланж</a:t>
            </a:r>
          </a:p>
          <a:p>
            <a:pPr marL="0" lvl="0" indent="0" algn="ctr">
              <a:buClr>
                <a:srgbClr val="A9A57C"/>
              </a:buClr>
              <a:buNone/>
            </a:pPr>
            <a:r>
              <a:rPr lang="sr-Cyrl-RS" sz="2800" b="1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Ингвилд</a:t>
            </a:r>
          </a:p>
          <a:p>
            <a:pPr marL="0" indent="0" algn="ctr">
              <a:buClr>
                <a:srgbClr val="A9A57C"/>
              </a:buClr>
              <a:buNone/>
            </a:pPr>
            <a:endPara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ликова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352800"/>
          </a:xfrm>
        </p:spPr>
        <p:txBody>
          <a:bodyPr>
            <a:noAutofit/>
          </a:bodyPr>
          <a:lstStyle/>
          <a:p>
            <a:pPr marL="0" indent="0" algn="ctr">
              <a:buClr>
                <a:srgbClr val="A9A57C"/>
              </a:buClr>
              <a:buNone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петнаестогодишњакиња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је написан из њеног угла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храбра,искрена и мало љубоморна девојчица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живела је са дедом и братом и истицала је да су јој то две највеће љубави, док није упознала Јана</a:t>
            </a:r>
          </a:p>
          <a:p>
            <a:pPr marL="0" indent="0" algn="ctr">
              <a:buClr>
                <a:srgbClr val="A9A57C"/>
              </a:buClr>
              <a:buNone/>
            </a:pPr>
            <a:endPara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A9A57C"/>
              </a:buClr>
              <a:buNone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Ле Мороа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искусан,фин,сналажљив и мудар човек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помагао је другима</a:t>
            </a:r>
          </a:p>
          <a:p>
            <a:pPr>
              <a:buClr>
                <a:srgbClr val="A9A57C"/>
              </a:buClr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усвојио је Фани и Гијома наком смрти њихових родитеља</a:t>
            </a:r>
          </a:p>
          <a:p>
            <a:pPr>
              <a:buClr>
                <a:srgbClr val="A9A57C"/>
              </a:buClr>
            </a:pP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330</TotalTime>
  <Words>486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Clarity</vt:lpstr>
      <vt:lpstr>,,Збогом мојих Петнаест година“ Клод Кампањ</vt:lpstr>
      <vt:lpstr>Клод Кампањ</vt:lpstr>
      <vt:lpstr>,,Збогом мојих петнаест година“</vt:lpstr>
      <vt:lpstr>Анализа дела</vt:lpstr>
      <vt:lpstr>Тема и радња дела</vt:lpstr>
      <vt:lpstr>Композиција дела</vt:lpstr>
      <vt:lpstr>Мотиви</vt:lpstr>
      <vt:lpstr>Ликови</vt:lpstr>
      <vt:lpstr>Анализа ликова</vt:lpstr>
      <vt:lpstr>Анализа ликова</vt:lpstr>
      <vt:lpstr>Анализа ликова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Збогом мојих Петнаест година – Клод Кампањ</dc:title>
  <dc:creator>WIN 10</dc:creator>
  <cp:lastModifiedBy>DELL</cp:lastModifiedBy>
  <cp:revision>32</cp:revision>
  <dcterms:created xsi:type="dcterms:W3CDTF">2006-08-16T00:00:00Z</dcterms:created>
  <dcterms:modified xsi:type="dcterms:W3CDTF">2025-06-25T10:42:05Z</dcterms:modified>
</cp:coreProperties>
</file>